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3ACB7AF-96E7-4A94-B76E-10CD167B2C6B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torreon.gob.mx/transparenci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547664" y="979303"/>
            <a:ext cx="5506896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0" y="2276872"/>
            <a:ext cx="3918240" cy="220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360" y="4383821"/>
            <a:ext cx="4285440" cy="241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6880" y="980742"/>
            <a:ext cx="8621280" cy="12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>
                <a:solidFill>
                  <a:srgbClr val="000000"/>
                </a:solidFill>
              </a:rPr>
              <a:t>6.- Presupuesto de Egresos en formato ciudadano disponible en la Pagina de gobierno Municipal </a:t>
            </a:r>
            <a:r>
              <a:rPr lang="es-MX" altLang="es-MX" dirty="0" smtClean="0">
                <a:solidFill>
                  <a:srgbClr val="000000"/>
                </a:solidFill>
                <a:hlinkClick r:id="rId7"/>
              </a:rPr>
              <a:t>www.torreon.gob.mx/transparencia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8636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6</cp:revision>
  <dcterms:created xsi:type="dcterms:W3CDTF">2016-05-27T14:26:58Z</dcterms:created>
  <dcterms:modified xsi:type="dcterms:W3CDTF">2016-05-27T14:37:23Z</dcterms:modified>
</cp:coreProperties>
</file>